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99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5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AAD7-00AE-4DDE-BD94-A534CDFED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5C8D1-C765-4148-A8CA-D46CB9C28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D36FC-EB3A-47C3-8930-1F552391C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86657-D25B-4E26-BFDF-79027A7C4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63AC3-3AF0-486E-871D-735D4D196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D5C2C-D354-49BA-888A-9B8A3E759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4B4F5-695B-448D-A3A0-1085680AF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E0DB4-B445-4FA8-9ACC-5CFCEF760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D7800-545B-43A1-9443-19C3A20EF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E4E85-335E-41ED-A259-430B16D5E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2DB39-AAD4-45CE-BFD9-02B1BD82D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A995156-0452-4CAD-B3C9-626CF14FA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ENTREPRENEURSHIP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Classification of entrepreneur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229600" cy="5668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On the basis of type of business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Trading entrepreneur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Manufacturing entrepreneur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Agricultural entrepreneur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On the basis of use of technology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Technical entrepreneur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Non - technical entrepreneur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1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670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On the basis of ownership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Private entrepreneur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State entrepreneur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Joint entrepreneur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On the basis of gender 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Men entrepreneur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Women entrepreneur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On the basis of size of enterprise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Small – scale entrepreneur(&lt;1 crore)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Medium – scale entrepreneur(1 to 5 crore)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Large – scale entrepreneur (&gt; 5 crore)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5344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Other types :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Innovating entrepreneur (Introduces newproduct/methods/market)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Imitative entrepreneur (Copies successful concepts)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Fabian entrepreneur (Admits experimentation, change)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Drone entrepreneur (Do not admit changes)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Solo entrepreneur (Single owner)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Active partners (Joint ownership)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Inventors (Invent new things)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Buyers (Buy an established business)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Challengors (Looks for a challenging business)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Lifetimers (Family business)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Intrapreneur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Intrapreneurs are usually employees within a company who are assigned to work on a special idea or project, and they are instructed to develop the project like an entrepreneur would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4" name="Picture 4" descr="Intraprene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8" name="Picture 4" descr="int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13" name="Group 105"/>
          <p:cNvGraphicFramePr>
            <a:graphicFrameLocks noGrp="1"/>
          </p:cNvGraphicFramePr>
          <p:nvPr/>
        </p:nvGraphicFramePr>
        <p:xfrm>
          <a:off x="0" y="-76200"/>
          <a:ext cx="9144000" cy="7278688"/>
        </p:xfrm>
        <a:graphic>
          <a:graphicData uri="http://schemas.openxmlformats.org/drawingml/2006/table">
            <a:tbl>
              <a:tblPr/>
              <a:tblGrid>
                <a:gridCol w="1600200"/>
                <a:gridCol w="3629025"/>
                <a:gridCol w="3914775"/>
              </a:tblGrid>
              <a:tr h="1255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BASIS FOR COMPARISON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ENTREPRENEUR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INTRAPRENEUR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5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Entrepreneur refers to a person who set up his own business with a new idea or concept.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Intrapreneur refers to an employee of the organization who is in charge of undertaking innovations in product, service, process etc.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Approach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Intuitive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Restorative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Resources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Uses own resources.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resources provided by the company.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Raised by him.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Financed by the company.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Newly established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 existing one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Dependency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Dependent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Independent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Borne by the entrepreneur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himself.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Taken by the company.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Works for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Creating a leading position in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the market.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Change and renew the existing organizational system and culture.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/>
                      </a:r>
                      <a:b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</a:b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/>
                      </a:r>
                      <a:b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</a:b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6" name="Rectangle 90"/>
          <p:cNvSpPr>
            <a:spLocks noChangeArrowheads="1"/>
          </p:cNvSpPr>
          <p:nvPr/>
        </p:nvSpPr>
        <p:spPr bwMode="auto">
          <a:xfrm>
            <a:off x="-6105525" y="5291138"/>
            <a:ext cx="2127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800"/>
              <a:t> </a:t>
            </a:r>
            <a:endParaRPr lang="en-US"/>
          </a:p>
        </p:txBody>
      </p:sp>
      <p:sp>
        <p:nvSpPr>
          <p:cNvPr id="17447" name="Line 96"/>
          <p:cNvSpPr>
            <a:spLocks noChangeShapeType="1"/>
          </p:cNvSpPr>
          <p:nvPr/>
        </p:nvSpPr>
        <p:spPr bwMode="auto">
          <a:xfrm>
            <a:off x="1600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8" name="Line 97"/>
          <p:cNvSpPr>
            <a:spLocks noChangeShapeType="1"/>
          </p:cNvSpPr>
          <p:nvPr/>
        </p:nvSpPr>
        <p:spPr bwMode="auto">
          <a:xfrm>
            <a:off x="5257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9" name="Line 106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0" name="Line 107"/>
          <p:cNvSpPr>
            <a:spLocks noChangeShapeType="1"/>
          </p:cNvSpPr>
          <p:nvPr/>
        </p:nvSpPr>
        <p:spPr bwMode="auto">
          <a:xfrm>
            <a:off x="0" y="2667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1" name="Line 108"/>
          <p:cNvSpPr>
            <a:spLocks noChangeShapeType="1"/>
          </p:cNvSpPr>
          <p:nvPr/>
        </p:nvSpPr>
        <p:spPr bwMode="auto">
          <a:xfrm>
            <a:off x="0" y="3048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2" name="Line 109"/>
          <p:cNvSpPr>
            <a:spLocks noChangeShapeType="1"/>
          </p:cNvSpPr>
          <p:nvPr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3" name="Line 110"/>
          <p:cNvSpPr>
            <a:spLocks noChangeShapeType="1"/>
          </p:cNvSpPr>
          <p:nvPr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4" name="Line 111"/>
          <p:cNvSpPr>
            <a:spLocks noChangeShapeType="1"/>
          </p:cNvSpPr>
          <p:nvPr/>
        </p:nvSpPr>
        <p:spPr bwMode="auto">
          <a:xfrm>
            <a:off x="0" y="4495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5" name="Line 112"/>
          <p:cNvSpPr>
            <a:spLocks noChangeShapeType="1"/>
          </p:cNvSpPr>
          <p:nvPr/>
        </p:nvSpPr>
        <p:spPr bwMode="auto">
          <a:xfrm>
            <a:off x="0" y="5181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6" name="Line 113"/>
          <p:cNvSpPr>
            <a:spLocks noChangeShapeType="1"/>
          </p:cNvSpPr>
          <p:nvPr/>
        </p:nvSpPr>
        <p:spPr bwMode="auto">
          <a:xfrm>
            <a:off x="0" y="5791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Role of entrepreneurship in economic development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Promotes Capital Formation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Creates Large-Scale Employment Opportunities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Promotes Balanced Regional Development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Reduces Concentration of Economic Power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Wealth Creation and Distribution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Increasing Gross National Product and Per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     Capita Income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Improvement in the Standard of Living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Promotes Country's Export Trade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Induces Backward and Forward Linkages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800" smtClean="0"/>
              <a:t> Facilitates Overall Development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Entrepreneur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US" smtClean="0"/>
              <a:t>Meaning :</a:t>
            </a:r>
          </a:p>
          <a:p>
            <a:pPr algn="just" eaLnBrk="1" hangingPunct="1">
              <a:buFontTx/>
              <a:buNone/>
            </a:pPr>
            <a:r>
              <a:rPr lang="en-US" smtClean="0"/>
              <a:t>		Any person who starts and operates his own business is an entrepreneur.</a:t>
            </a:r>
          </a:p>
          <a:p>
            <a:pPr algn="just" eaLnBrk="1" hangingPunct="1">
              <a:buFontTx/>
              <a:buNone/>
            </a:pPr>
            <a:endParaRPr lang="en-US" smtClean="0"/>
          </a:p>
          <a:p>
            <a:pPr algn="just" eaLnBrk="1" hangingPunct="1">
              <a:buFontTx/>
              <a:buNone/>
            </a:pPr>
            <a:r>
              <a:rPr lang="en-US" smtClean="0"/>
              <a:t>		The word ‘entrepreneur’ originates from the French word </a:t>
            </a:r>
            <a:r>
              <a:rPr lang="en-US" b="1" smtClean="0">
                <a:solidFill>
                  <a:schemeClr val="hlink"/>
                </a:solidFill>
              </a:rPr>
              <a:t>‘entreprende’</a:t>
            </a:r>
            <a:r>
              <a:rPr lang="en-US" smtClean="0"/>
              <a:t>, which means to undertake.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Concept of Entrepreneurship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An </a:t>
            </a:r>
            <a:r>
              <a:rPr lang="en-US" b="1" smtClean="0">
                <a:solidFill>
                  <a:schemeClr val="hlink"/>
                </a:solidFill>
              </a:rPr>
              <a:t>enterprise</a:t>
            </a:r>
            <a:r>
              <a:rPr lang="en-US" smtClean="0"/>
              <a:t> is created by an entrepreneur.</a:t>
            </a:r>
          </a:p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  <a:p>
            <a:pPr algn="just" eaLnBrk="1" hangingPunct="1"/>
            <a:r>
              <a:rPr lang="en-US" smtClean="0"/>
              <a:t>The </a:t>
            </a:r>
            <a:r>
              <a:rPr lang="en-US" b="1" smtClean="0">
                <a:solidFill>
                  <a:schemeClr val="hlink"/>
                </a:solidFill>
              </a:rPr>
              <a:t>process</a:t>
            </a:r>
            <a:r>
              <a:rPr lang="en-US" smtClean="0"/>
              <a:t> of creation is called “entrepreneurship”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0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Entrepreneurship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US" smtClean="0"/>
              <a:t>Definition :</a:t>
            </a:r>
          </a:p>
          <a:p>
            <a:pPr algn="just" eaLnBrk="1" hangingPunct="1">
              <a:buFontTx/>
              <a:buNone/>
            </a:pPr>
            <a:r>
              <a:rPr lang="en-US" i="1" smtClean="0"/>
              <a:t>		Entrepreneurship is a process of actions of an entrepreneur who is a person always in search of something new and exploits it as an opportunity by accepting the risk and uncertainty with the enterprise.</a:t>
            </a:r>
          </a:p>
          <a:p>
            <a:pPr algn="just" eaLnBrk="1" hangingPunct="1"/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Characteristics of Entrepreneurship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3838"/>
            <a:ext cx="8229600" cy="4906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Economic and dynamic activity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Related to innovation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Profit potential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Risk bearing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Decision making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Characteristics of an entrepreneur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2" name="AutoShape 5" descr="Image result for characteristics of entrepreneur"/>
          <p:cNvSpPr>
            <a:spLocks noChangeAspect="1" noChangeArrowheads="1"/>
          </p:cNvSpPr>
          <p:nvPr/>
        </p:nvSpPr>
        <p:spPr bwMode="auto">
          <a:xfrm>
            <a:off x="155575" y="46038"/>
            <a:ext cx="4800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3" name="AutoShape 7" descr="Image result for characteristics of entrepreneur"/>
          <p:cNvSpPr>
            <a:spLocks noChangeAspect="1" noChangeArrowheads="1"/>
          </p:cNvSpPr>
          <p:nvPr/>
        </p:nvSpPr>
        <p:spPr bwMode="auto">
          <a:xfrm>
            <a:off x="155575" y="46038"/>
            <a:ext cx="4800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pic>
        <p:nvPicPr>
          <p:cNvPr id="7174" name="Picture 8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82688"/>
            <a:ext cx="7772400" cy="567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196" name="Picture 4" descr="entrepreneur-characteristic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2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20" name="Picture 4" descr="topic-2-identifying-entrepreneurial-characteristics-3-7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3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Functions of an entrepreneur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066800"/>
            <a:ext cx="8686800" cy="5638800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en-US" b="1" smtClean="0"/>
              <a:t>		 Idea Generation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Determination of business objectives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Product analysis and market research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Determination of form of ownership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Innovation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Completion of promotional formalities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Assumption of risk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Raising of funds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Procurement of machine and materials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Recruitment of men</a:t>
            </a:r>
          </a:p>
          <a:p>
            <a:pPr lvl="4" eaLnBrk="1" hangingPunct="1">
              <a:buFontTx/>
              <a:buNone/>
            </a:pPr>
            <a:r>
              <a:rPr lang="en-US" b="1" smtClean="0"/>
              <a:t>		 Undertaking of business operations</a:t>
            </a:r>
          </a:p>
          <a:p>
            <a:pPr lvl="4" eaLnBrk="1" hangingPunct="1">
              <a:buFontTx/>
              <a:buNone/>
            </a:pPr>
            <a:r>
              <a:rPr lang="en-US" smtClean="0"/>
              <a:t>		 Development of management skills</a:t>
            </a:r>
          </a:p>
          <a:p>
            <a:pPr lvl="4" eaLnBrk="1" hangingPunct="1">
              <a:buFontTx/>
              <a:buNone/>
            </a:pPr>
            <a:r>
              <a:rPr lang="en-US" smtClean="0"/>
              <a:t>		 Overcoming resistance to change</a:t>
            </a:r>
          </a:p>
          <a:p>
            <a:pPr lvl="4" eaLnBrk="1" hangingPunct="1">
              <a:buFontTx/>
              <a:buNone/>
            </a:pPr>
            <a:r>
              <a:rPr lang="en-US" smtClean="0"/>
              <a:t>		 Catalyst of economic development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98500" y="2667000"/>
            <a:ext cx="1600200" cy="1600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Functions </a:t>
            </a:r>
          </a:p>
          <a:p>
            <a:pPr algn="ctr"/>
            <a:r>
              <a:rPr lang="en-US"/>
              <a:t>of </a:t>
            </a:r>
          </a:p>
          <a:p>
            <a:pPr algn="ctr"/>
            <a:r>
              <a:rPr lang="en-US"/>
              <a:t>an</a:t>
            </a:r>
          </a:p>
          <a:p>
            <a:pPr algn="ctr"/>
            <a:r>
              <a:rPr lang="en-US"/>
              <a:t> entrepreneur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2286000" y="1219200"/>
            <a:ext cx="1752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2286000" y="1676400"/>
            <a:ext cx="1752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2286000" y="2057400"/>
            <a:ext cx="1752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V="1">
            <a:off x="2286000" y="2438400"/>
            <a:ext cx="1752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2286000" y="27432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2286000" y="3124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V="1">
            <a:off x="2286000" y="3429000"/>
            <a:ext cx="1828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2286000" y="3505200"/>
            <a:ext cx="1828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362200" y="35052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286000" y="3505200"/>
            <a:ext cx="1752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2286000" y="350520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2286000" y="3505200"/>
            <a:ext cx="1828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2286000" y="3505200"/>
            <a:ext cx="1752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2286000" y="3505200"/>
            <a:ext cx="17526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build="allAtOnce" animBg="1"/>
      <p:bldP spid="7173" grpId="0" animBg="1"/>
      <p:bldP spid="7174" grpId="0" animBg="1"/>
      <p:bldP spid="7175" grpId="0" animBg="1"/>
      <p:bldP spid="7176" grpId="0" animBg="1"/>
      <p:bldP spid="7178" grpId="0" animBg="1"/>
      <p:bldP spid="7179" grpId="0" animBg="1"/>
      <p:bldP spid="7180" grpId="0" animBg="1"/>
      <p:bldP spid="7181" grpId="0" animBg="1"/>
      <p:bldP spid="7182" grpId="0" animBg="1"/>
      <p:bldP spid="7183" grpId="0" animBg="1"/>
      <p:bldP spid="7184" grpId="0" animBg="1"/>
      <p:bldP spid="7185" grpId="0" animBg="1"/>
      <p:bldP spid="7186" grpId="0" animBg="1"/>
      <p:bldP spid="718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432</Words>
  <Application>Microsoft Office PowerPoint</Application>
  <PresentationFormat>On-screen Show (4:3)</PresentationFormat>
  <Paragraphs>139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Georgia</vt:lpstr>
      <vt:lpstr>Wingdings</vt:lpstr>
      <vt:lpstr>Default Design</vt:lpstr>
      <vt:lpstr>ENTREPRENEURSHIP</vt:lpstr>
      <vt:lpstr>Entrepreneur</vt:lpstr>
      <vt:lpstr>Concept of Entrepreneurship</vt:lpstr>
      <vt:lpstr>Entrepreneurship</vt:lpstr>
      <vt:lpstr>Characteristics of Entrepreneurship</vt:lpstr>
      <vt:lpstr>Characteristics of an entrepreneur</vt:lpstr>
      <vt:lpstr>Slide 7</vt:lpstr>
      <vt:lpstr>Slide 8</vt:lpstr>
      <vt:lpstr>Functions of an entrepreneur</vt:lpstr>
      <vt:lpstr>Classification of entrepreneur</vt:lpstr>
      <vt:lpstr>Slide 11</vt:lpstr>
      <vt:lpstr>Slide 12</vt:lpstr>
      <vt:lpstr>Intrapreneur</vt:lpstr>
      <vt:lpstr>Slide 14</vt:lpstr>
      <vt:lpstr>Slide 15</vt:lpstr>
      <vt:lpstr>Slide 16</vt:lpstr>
      <vt:lpstr>Role of entrepreneurship in economic development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student</dc:creator>
  <cp:lastModifiedBy>Admin</cp:lastModifiedBy>
  <cp:revision>28</cp:revision>
  <dcterms:created xsi:type="dcterms:W3CDTF">2016-11-28T16:43:01Z</dcterms:created>
  <dcterms:modified xsi:type="dcterms:W3CDTF">2019-09-23T04:08:20Z</dcterms:modified>
</cp:coreProperties>
</file>